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Ubuntu" panose="020B0504030602030204" pitchFamily="34" charset="0"/>
      <p:regular r:id="rId10"/>
      <p:bold r:id="rId11"/>
      <p:italic r:id="rId12"/>
      <p:boldItalic r:id="rId13"/>
    </p:embeddedFont>
    <p:embeddedFont>
      <p:font typeface="Ubuntu Medium" panose="020B0604030602030204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>
      <p:cViewPr varScale="1">
        <p:scale>
          <a:sx n="134" d="100"/>
          <a:sy n="134" d="100"/>
        </p:scale>
        <p:origin x="90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d268f78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d268f78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0d268f78a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0d268f78a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0d268f78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0d268f78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f4cafc18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f4cafc18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0d268f78a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0d268f78a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0d268f78a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0d268f78a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  <a:defRPr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○"/>
              <a:defRPr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■"/>
              <a:defRPr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●"/>
              <a:defRPr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○"/>
              <a:defRPr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■"/>
              <a:defRPr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●"/>
              <a:defRPr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○"/>
              <a:defRPr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Ubuntu"/>
              <a:buChar char="■"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  <a:defRPr sz="1400"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○"/>
              <a:defRPr sz="1200"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■"/>
              <a:defRPr sz="1200"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●"/>
              <a:defRPr sz="1200"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○"/>
              <a:defRPr sz="1200"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■"/>
              <a:defRPr sz="1200"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●"/>
              <a:defRPr sz="1200"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○"/>
              <a:defRPr sz="1200"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Ubuntu"/>
              <a:buChar char="■"/>
              <a:defRPr sz="12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  <a:defRPr sz="1400"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○"/>
              <a:defRPr sz="1200"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■"/>
              <a:defRPr sz="1200"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●"/>
              <a:defRPr sz="1200"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○"/>
              <a:defRPr sz="1200"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■"/>
              <a:defRPr sz="1200"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●"/>
              <a:defRPr sz="1200"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○"/>
              <a:defRPr sz="1200"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Ubuntu"/>
              <a:buChar char="■"/>
              <a:defRPr sz="12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BB6BD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Babich Kirill</a:t>
            </a:r>
            <a:endParaRPr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Berukhov Andrey</a:t>
            </a:r>
            <a:endParaRPr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Klochkov Lev</a:t>
            </a:r>
            <a:endParaRPr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Repina Anastasia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l="3128" t="6132" b="13912"/>
          <a:stretch/>
        </p:blipFill>
        <p:spPr>
          <a:xfrm>
            <a:off x="2515100" y="254900"/>
            <a:ext cx="3716975" cy="30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Idea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651" y="1017726"/>
            <a:ext cx="6695718" cy="37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Main users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1904350" y="4132950"/>
            <a:ext cx="3844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Buy &amp; Sell Flowers</a:t>
            </a:r>
            <a:endParaRPr sz="2800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l="11736" r="26721"/>
          <a:stretch/>
        </p:blipFill>
        <p:spPr>
          <a:xfrm>
            <a:off x="5289725" y="1081150"/>
            <a:ext cx="2607351" cy="28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401" y="1081150"/>
            <a:ext cx="4434322" cy="28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Functions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>
                <a:solidFill>
                  <a:srgbClr val="FFFFFF"/>
                </a:solidFill>
              </a:rPr>
              <a:t>Flowers sale (for seller)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>
                <a:solidFill>
                  <a:srgbClr val="FFFFFF"/>
                </a:solidFill>
              </a:rPr>
              <a:t>Flowers purchase (for buyer)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>
                <a:solidFill>
                  <a:srgbClr val="FFFFFF"/>
                </a:solidFill>
              </a:rPr>
              <a:t>Filtration the results (to find the best variant)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>
                <a:solidFill>
                  <a:srgbClr val="FFFFFF"/>
                </a:solidFill>
              </a:rPr>
              <a:t>Geotracking the sellers around and showing on 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>
                <a:solidFill>
                  <a:srgbClr val="FFFFFF"/>
                </a:solidFill>
              </a:rPr>
              <a:t>Tracking the orders using notifications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>
                <a:solidFill>
                  <a:srgbClr val="FFFFFF"/>
                </a:solidFill>
              </a:rPr>
              <a:t>Chat for buyer and seller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Mockups</a:t>
            </a: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14F082-D6F9-6C4E-B6E6-615DE0077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066" y="1998922"/>
            <a:ext cx="1575900" cy="2803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1317A3-DE82-034B-9448-0A19FA3F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1" y="1998922"/>
            <a:ext cx="1575900" cy="2803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8E3FEE-FB89-7340-8099-68A7E909A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229" y="1998922"/>
            <a:ext cx="1589671" cy="282749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5362AE4-70C8-274D-8107-FC69F4005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470" y="180245"/>
            <a:ext cx="1365559" cy="242887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A66FA86-D302-9F47-8EC0-2C51D50AF8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003" y="180245"/>
            <a:ext cx="1375223" cy="24460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Technologies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0" y="1122850"/>
            <a:ext cx="2897800" cy="28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3" y="349350"/>
            <a:ext cx="2841026" cy="154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9975" y="2092950"/>
            <a:ext cx="4361200" cy="14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6">
            <a:alphaModFix/>
          </a:blip>
          <a:srcRect l="7734" t="24106" r="8463" b="24471"/>
          <a:stretch/>
        </p:blipFill>
        <p:spPr>
          <a:xfrm>
            <a:off x="4458376" y="3737475"/>
            <a:ext cx="3068274" cy="10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2144100" y="423450"/>
            <a:ext cx="4855800" cy="10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Ubuntu Medium"/>
                <a:ea typeface="Ubuntu Medium"/>
                <a:cs typeface="Ubuntu Medium"/>
                <a:sym typeface="Ubuntu Medium"/>
              </a:rPr>
              <a:t>Thank you!</a:t>
            </a:r>
            <a:endParaRPr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2768700" y="3631300"/>
            <a:ext cx="36066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Contacts: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Babich Kirill - ksbabich@edu.hse.ru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Berukhov Andrey - asberukhov@edu.hse.ru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Klochkov Lev - lvklochkov@edu.hse.ru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Repina Anastasia - aarepina@edu.hse.ru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l="3128" t="6132" b="13912"/>
          <a:stretch/>
        </p:blipFill>
        <p:spPr>
          <a:xfrm>
            <a:off x="3353225" y="1563988"/>
            <a:ext cx="2437525" cy="20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103</Words>
  <Application>Microsoft Macintosh PowerPoint</Application>
  <PresentationFormat>Экран (16:9)</PresentationFormat>
  <Paragraphs>22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Ubuntu Medium</vt:lpstr>
      <vt:lpstr>Ubuntu</vt:lpstr>
      <vt:lpstr>Simple Dark</vt:lpstr>
      <vt:lpstr>Презентация PowerPoint</vt:lpstr>
      <vt:lpstr>Idea </vt:lpstr>
      <vt:lpstr>Main users</vt:lpstr>
      <vt:lpstr>Functions</vt:lpstr>
      <vt:lpstr>Mockups</vt:lpstr>
      <vt:lpstr>Technologies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Репина Анастасия Андреевна</cp:lastModifiedBy>
  <cp:revision>1</cp:revision>
  <dcterms:modified xsi:type="dcterms:W3CDTF">2018-09-19T15:12:50Z</dcterms:modified>
</cp:coreProperties>
</file>